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97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3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5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5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97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04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90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2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00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7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3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9D24-F7A5-4ABD-9DA4-747DA5EEFCA5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536A8-4AC2-4327-9469-858CEB91B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18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716016" y="4309287"/>
            <a:ext cx="4427984" cy="2519655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95736" y="112474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ЛОГОПУНКТ В  ДЕТСКОМ САДУ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348880"/>
            <a:ext cx="7956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Логопедический пункт – это место, где оказывается логопедическая помощь воспитанникам, имеющим нарушения устной речи различной степени тяжести.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0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62068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Задачи логопункта.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435732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Обследование речи всех детей, посещающих МБДОУ, выявление дошкольников, имеющих нарушения речи.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Коррекция нарушений устной речи детей дошкольного возраста с целью подготовки к обучению в школе.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Своевременное предупреждение нарушений письменной речи у детей дошкольного возраста с речевыми нарушениями.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Разъяснение и пропаганда основ логопедических знаний среди педагогов, родителей (лиц, их заменяющих), воспитанников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9" y="4293096"/>
            <a:ext cx="2771801" cy="2564904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30179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" y="4358613"/>
            <a:ext cx="2376264" cy="2499387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922432" y="565957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Работа логопункта.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Количество детей, одновременно занимающихся на логопункте, не должно превышать 25 человек.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 первую очередь логопедическая помощь оказывается детям подготовительной группы.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Так как логопедическая помощь требуется большому количеству детей с разными видами речевых диагнозов, то сроки работы с каждым из детей могут сильно различаться.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 условиях логопункта логопед занимается с каждым ребенком индивидуально 2 раза в неделю по 15 минут.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9" y="5013176"/>
            <a:ext cx="5487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Первыми помощниками логопеда являются родители!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87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163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детский сад №120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Воронова</dc:creator>
  <cp:lastModifiedBy>Воронова</cp:lastModifiedBy>
  <cp:revision>13</cp:revision>
  <dcterms:created xsi:type="dcterms:W3CDTF">2018-10-01T08:03:29Z</dcterms:created>
  <dcterms:modified xsi:type="dcterms:W3CDTF">2018-10-01T08:42:58Z</dcterms:modified>
</cp:coreProperties>
</file>