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8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34DC-5529-4978-B08F-A5DB21EAC1E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9209-8E1A-413E-A9AF-5601F585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34DC-5529-4978-B08F-A5DB21EAC1E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9209-8E1A-413E-A9AF-5601F585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34DC-5529-4978-B08F-A5DB21EAC1E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9209-8E1A-413E-A9AF-5601F585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34DC-5529-4978-B08F-A5DB21EAC1E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9209-8E1A-413E-A9AF-5601F585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34DC-5529-4978-B08F-A5DB21EAC1E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9209-8E1A-413E-A9AF-5601F585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34DC-5529-4978-B08F-A5DB21EAC1E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9209-8E1A-413E-A9AF-5601F585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34DC-5529-4978-B08F-A5DB21EAC1E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9209-8E1A-413E-A9AF-5601F585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34DC-5529-4978-B08F-A5DB21EAC1E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9209-8E1A-413E-A9AF-5601F585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34DC-5529-4978-B08F-A5DB21EAC1E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9209-8E1A-413E-A9AF-5601F585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34DC-5529-4978-B08F-A5DB21EAC1E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9209-8E1A-413E-A9AF-5601F585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34DC-5529-4978-B08F-A5DB21EAC1E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9209-8E1A-413E-A9AF-5601F585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D34DC-5529-4978-B08F-A5DB21EAC1E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C9209-8E1A-413E-A9AF-5601F585D7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00166" y="2428868"/>
            <a:ext cx="5643602" cy="114300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071546"/>
            <a:ext cx="542928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00166" y="2428868"/>
            <a:ext cx="5643602" cy="114300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071546"/>
            <a:ext cx="528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00166" y="2428868"/>
            <a:ext cx="5643602" cy="114300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85860"/>
            <a:ext cx="528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00166" y="2428868"/>
            <a:ext cx="5643602" cy="114300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14422"/>
            <a:ext cx="528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2015-12-14T15:47:01Z</dcterms:created>
  <dcterms:modified xsi:type="dcterms:W3CDTF">2015-12-14T15:53:58Z</dcterms:modified>
</cp:coreProperties>
</file>